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208"/>
  </p:normalViewPr>
  <p:slideViewPr>
    <p:cSldViewPr snapToGrid="0">
      <p:cViewPr varScale="1">
        <p:scale>
          <a:sx n="119" d="100"/>
          <a:sy n="11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10517"/>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00548"/>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930639"/>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691832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142101"/>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822839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567109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700546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6810022"/>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NREL2020_PB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Brown, Patrick</cp:lastModifiedBy>
  <cp:revision>7</cp:revision>
  <dcterms:created xsi:type="dcterms:W3CDTF">2022-11-16T03:22:30Z</dcterms:created>
  <dcterms:modified xsi:type="dcterms:W3CDTF">2023-04-26T15:40:03Z</dcterms:modified>
</cp:coreProperties>
</file>